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344" r:id="rId3"/>
    <p:sldId id="345" r:id="rId4"/>
    <p:sldId id="256" r:id="rId5"/>
    <p:sldId id="337" r:id="rId6"/>
    <p:sldId id="343" r:id="rId7"/>
    <p:sldId id="293" r:id="rId8"/>
    <p:sldId id="258" r:id="rId9"/>
    <p:sldId id="297" r:id="rId10"/>
    <p:sldId id="342" r:id="rId11"/>
    <p:sldId id="298" r:id="rId12"/>
    <p:sldId id="299" r:id="rId13"/>
    <p:sldId id="302" r:id="rId14"/>
    <p:sldId id="303" r:id="rId15"/>
    <p:sldId id="305" r:id="rId16"/>
    <p:sldId id="304" r:id="rId17"/>
    <p:sldId id="306" r:id="rId18"/>
    <p:sldId id="260" r:id="rId19"/>
    <p:sldId id="259" r:id="rId20"/>
    <p:sldId id="311" r:id="rId21"/>
    <p:sldId id="312" r:id="rId22"/>
    <p:sldId id="338" r:id="rId23"/>
    <p:sldId id="310" r:id="rId24"/>
    <p:sldId id="307" r:id="rId25"/>
    <p:sldId id="308" r:id="rId26"/>
    <p:sldId id="309" r:id="rId27"/>
    <p:sldId id="341" r:id="rId28"/>
    <p:sldId id="339" r:id="rId29"/>
    <p:sldId id="340" r:id="rId30"/>
    <p:sldId id="300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6C9"/>
    <a:srgbClr val="904C26"/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CC493-3303-42C0-AC07-788EB274CE9B}" v="169" dt="2021-08-03T16:42:45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58423" autoAdjust="0"/>
  </p:normalViewPr>
  <p:slideViewPr>
    <p:cSldViewPr snapToGrid="0">
      <p:cViewPr varScale="1">
        <p:scale>
          <a:sx n="76" d="100"/>
          <a:sy n="76" d="100"/>
        </p:scale>
        <p:origin x="28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85FC34A-144A-443A-B65B-F72797E3D4AD}"/>
    <pc:docChg chg="undo custSel addSld delSld modSld">
      <pc:chgData name="Rob Sewell" userId="c802df42025d5e1f" providerId="LiveId" clId="{585FC34A-144A-443A-B65B-F72797E3D4AD}" dt="2021-06-26T07:16:28.847" v="60" actId="2696"/>
      <pc:docMkLst>
        <pc:docMk/>
      </pc:docMkLst>
      <pc:sldChg chg="modSp del mod">
        <pc:chgData name="Rob Sewell" userId="c802df42025d5e1f" providerId="LiveId" clId="{585FC34A-144A-443A-B65B-F72797E3D4AD}" dt="2021-06-26T07:16:28.847" v="60" actId="2696"/>
        <pc:sldMkLst>
          <pc:docMk/>
          <pc:sldMk cId="1051723415" sldId="257"/>
        </pc:sldMkLst>
        <pc:spChg chg="mod">
          <ac:chgData name="Rob Sewell" userId="c802df42025d5e1f" providerId="LiveId" clId="{585FC34A-144A-443A-B65B-F72797E3D4AD}" dt="2021-06-26T07:10:55.096" v="4"/>
          <ac:spMkLst>
            <pc:docMk/>
            <pc:sldMk cId="1051723415" sldId="257"/>
            <ac:spMk id="3" creationId="{F22567C0-E811-487B-AB3C-967380ACC806}"/>
          </ac:spMkLst>
        </pc:spChg>
      </pc:sldChg>
      <pc:sldChg chg="addSp delSp modSp new mod modClrScheme chgLayout">
        <pc:chgData name="Rob Sewell" userId="c802df42025d5e1f" providerId="LiveId" clId="{585FC34A-144A-443A-B65B-F72797E3D4AD}" dt="2021-06-26T07:16:21.159" v="59" actId="122"/>
        <pc:sldMkLst>
          <pc:docMk/>
          <pc:sldMk cId="232726874" sldId="343"/>
        </pc:sldMkLst>
        <pc:spChg chg="del mod">
          <ac:chgData name="Rob Sewell" userId="c802df42025d5e1f" providerId="LiveId" clId="{585FC34A-144A-443A-B65B-F72797E3D4AD}" dt="2021-06-26T07:15:21.171" v="32" actId="700"/>
          <ac:spMkLst>
            <pc:docMk/>
            <pc:sldMk cId="232726874" sldId="343"/>
            <ac:spMk id="2" creationId="{B3453CCD-FB7A-4427-A3AF-15CD94375CA6}"/>
          </ac:spMkLst>
        </pc:spChg>
        <pc:spChg chg="del">
          <ac:chgData name="Rob Sewell" userId="c802df42025d5e1f" providerId="LiveId" clId="{585FC34A-144A-443A-B65B-F72797E3D4AD}" dt="2021-06-26T07:15:21.171" v="32" actId="700"/>
          <ac:spMkLst>
            <pc:docMk/>
            <pc:sldMk cId="232726874" sldId="343"/>
            <ac:spMk id="3" creationId="{BDF5B1B2-3034-4C08-A601-E74981E18E5D}"/>
          </ac:spMkLst>
        </pc:spChg>
        <pc:spChg chg="mod ord">
          <ac:chgData name="Rob Sewell" userId="c802df42025d5e1f" providerId="LiveId" clId="{585FC34A-144A-443A-B65B-F72797E3D4AD}" dt="2021-06-26T07:15:31.280" v="33" actId="700"/>
          <ac:spMkLst>
            <pc:docMk/>
            <pc:sldMk cId="232726874" sldId="343"/>
            <ac:spMk id="4" creationId="{C0F30B66-4D3C-4486-9B5B-6DFC828C3D46}"/>
          </ac:spMkLst>
        </pc:spChg>
        <pc:spChg chg="add del mod ord">
          <ac:chgData name="Rob Sewell" userId="c802df42025d5e1f" providerId="LiveId" clId="{585FC34A-144A-443A-B65B-F72797E3D4AD}" dt="2021-06-26T07:15:31.280" v="33" actId="700"/>
          <ac:spMkLst>
            <pc:docMk/>
            <pc:sldMk cId="232726874" sldId="343"/>
            <ac:spMk id="5" creationId="{1F689EDC-92CC-4033-B200-9946B663453F}"/>
          </ac:spMkLst>
        </pc:spChg>
        <pc:spChg chg="add del mod ord">
          <ac:chgData name="Rob Sewell" userId="c802df42025d5e1f" providerId="LiveId" clId="{585FC34A-144A-443A-B65B-F72797E3D4AD}" dt="2021-06-26T07:15:31.280" v="33" actId="700"/>
          <ac:spMkLst>
            <pc:docMk/>
            <pc:sldMk cId="232726874" sldId="343"/>
            <ac:spMk id="6" creationId="{725F8676-47CB-4E40-A9D1-B4FB6A1FCF4D}"/>
          </ac:spMkLst>
        </pc:spChg>
        <pc:spChg chg="add mod">
          <ac:chgData name="Rob Sewell" userId="c802df42025d5e1f" providerId="LiveId" clId="{585FC34A-144A-443A-B65B-F72797E3D4AD}" dt="2021-06-26T07:16:04.384" v="40" actId="403"/>
          <ac:spMkLst>
            <pc:docMk/>
            <pc:sldMk cId="232726874" sldId="343"/>
            <ac:spMk id="7" creationId="{BC220777-D201-4430-9DEC-629281B3C6EF}"/>
          </ac:spMkLst>
        </pc:spChg>
        <pc:spChg chg="add mod">
          <ac:chgData name="Rob Sewell" userId="c802df42025d5e1f" providerId="LiveId" clId="{585FC34A-144A-443A-B65B-F72797E3D4AD}" dt="2021-06-26T07:16:21.159" v="59" actId="122"/>
          <ac:spMkLst>
            <pc:docMk/>
            <pc:sldMk cId="232726874" sldId="343"/>
            <ac:spMk id="8" creationId="{1105AAE5-C8FB-4D4D-BC6C-FD360ECE7525}"/>
          </ac:spMkLst>
        </pc:spChg>
      </pc:sldChg>
      <pc:sldMasterChg chg="delSldLayout">
        <pc:chgData name="Rob Sewell" userId="c802df42025d5e1f" providerId="LiveId" clId="{585FC34A-144A-443A-B65B-F72797E3D4AD}" dt="2021-06-26T07:16:28.847" v="60" actId="2696"/>
        <pc:sldMasterMkLst>
          <pc:docMk/>
          <pc:sldMasterMk cId="1318673608" sldId="2147483660"/>
        </pc:sldMasterMkLst>
        <pc:sldLayoutChg chg="del">
          <pc:chgData name="Rob Sewell" userId="c802df42025d5e1f" providerId="LiveId" clId="{585FC34A-144A-443A-B65B-F72797E3D4AD}" dt="2021-06-26T07:16:28.847" v="60" actId="2696"/>
          <pc:sldLayoutMkLst>
            <pc:docMk/>
            <pc:sldMasterMk cId="1318673608" sldId="2147483660"/>
            <pc:sldLayoutMk cId="2554795669" sldId="2147483689"/>
          </pc:sldLayoutMkLst>
        </pc:sldLayoutChg>
      </pc:sldMasterChg>
    </pc:docChg>
  </pc:docChgLst>
  <pc:docChgLst>
    <pc:chgData name="Rob Sewell" userId="c802df42025d5e1f" providerId="LiveId" clId="{4A2CC493-3303-42C0-AC07-788EB274CE9B}"/>
    <pc:docChg chg="undo redo custSel addSld delSld modSld sldOrd">
      <pc:chgData name="Rob Sewell" userId="c802df42025d5e1f" providerId="LiveId" clId="{4A2CC493-3303-42C0-AC07-788EB274CE9B}" dt="2021-08-03T16:43:37.495" v="538" actId="47"/>
      <pc:docMkLst>
        <pc:docMk/>
      </pc:docMkLst>
      <pc:sldChg chg="addSp delSp modSp new mod ord">
        <pc:chgData name="Rob Sewell" userId="c802df42025d5e1f" providerId="LiveId" clId="{4A2CC493-3303-42C0-AC07-788EB274CE9B}" dt="2021-08-03T16:30:00.397" v="151" actId="14100"/>
        <pc:sldMkLst>
          <pc:docMk/>
          <pc:sldMk cId="3880627894" sldId="344"/>
        </pc:sldMkLst>
        <pc:spChg chg="mod">
          <ac:chgData name="Rob Sewell" userId="c802df42025d5e1f" providerId="LiveId" clId="{4A2CC493-3303-42C0-AC07-788EB274CE9B}" dt="2021-08-03T16:26:11.203" v="24" actId="1076"/>
          <ac:spMkLst>
            <pc:docMk/>
            <pc:sldMk cId="3880627894" sldId="344"/>
            <ac:spMk id="2" creationId="{538A5416-D6A0-426A-9BDB-C2D899E74729}"/>
          </ac:spMkLst>
        </pc:spChg>
        <pc:spChg chg="del">
          <ac:chgData name="Rob Sewell" userId="c802df42025d5e1f" providerId="LiveId" clId="{4A2CC493-3303-42C0-AC07-788EB274CE9B}" dt="2021-08-03T16:26:14.592" v="25" actId="478"/>
          <ac:spMkLst>
            <pc:docMk/>
            <pc:sldMk cId="3880627894" sldId="344"/>
            <ac:spMk id="3" creationId="{77DBEE46-ECB7-48A4-BC2D-2B0CB099CE0D}"/>
          </ac:spMkLst>
        </pc:spChg>
        <pc:picChg chg="add mod modCrop">
          <ac:chgData name="Rob Sewell" userId="c802df42025d5e1f" providerId="LiveId" clId="{4A2CC493-3303-42C0-AC07-788EB274CE9B}" dt="2021-08-03T16:30:00.397" v="151" actId="14100"/>
          <ac:picMkLst>
            <pc:docMk/>
            <pc:sldMk cId="3880627894" sldId="344"/>
            <ac:picMk id="5" creationId="{351A6AFE-83EB-4F79-BACF-E5E4B176AC56}"/>
          </ac:picMkLst>
        </pc:picChg>
        <pc:picChg chg="add mod">
          <ac:chgData name="Rob Sewell" userId="c802df42025d5e1f" providerId="LiveId" clId="{4A2CC493-3303-42C0-AC07-788EB274CE9B}" dt="2021-08-03T16:29:47.834" v="150" actId="1076"/>
          <ac:picMkLst>
            <pc:docMk/>
            <pc:sldMk cId="3880627894" sldId="344"/>
            <ac:picMk id="1026" creationId="{B148FCF6-813E-4199-9674-B3895F02C765}"/>
          </ac:picMkLst>
        </pc:picChg>
      </pc:sldChg>
      <pc:sldChg chg="addSp delSp modSp add mod setBg modAnim">
        <pc:chgData name="Rob Sewell" userId="c802df42025d5e1f" providerId="LiveId" clId="{4A2CC493-3303-42C0-AC07-788EB274CE9B}" dt="2021-08-03T16:42:45.216" v="537"/>
        <pc:sldMkLst>
          <pc:docMk/>
          <pc:sldMk cId="2392313051" sldId="345"/>
        </pc:sldMkLst>
        <pc:spChg chg="mod">
          <ac:chgData name="Rob Sewell" userId="c802df42025d5e1f" providerId="LiveId" clId="{4A2CC493-3303-42C0-AC07-788EB274CE9B}" dt="2021-08-03T16:30:51.630" v="228" actId="1076"/>
          <ac:spMkLst>
            <pc:docMk/>
            <pc:sldMk cId="2392313051" sldId="345"/>
            <ac:spMk id="2" creationId="{538A5416-D6A0-426A-9BDB-C2D899E74729}"/>
          </ac:spMkLst>
        </pc:spChg>
        <pc:spChg chg="add mod">
          <ac:chgData name="Rob Sewell" userId="c802df42025d5e1f" providerId="LiveId" clId="{4A2CC493-3303-42C0-AC07-788EB274CE9B}" dt="2021-08-03T16:39:51.785" v="412" actId="1076"/>
          <ac:spMkLst>
            <pc:docMk/>
            <pc:sldMk cId="2392313051" sldId="345"/>
            <ac:spMk id="8" creationId="{6D342F50-E8ED-485D-B0F0-4129B606E605}"/>
          </ac:spMkLst>
        </pc:spChg>
        <pc:spChg chg="add mod">
          <ac:chgData name="Rob Sewell" userId="c802df42025d5e1f" providerId="LiveId" clId="{4A2CC493-3303-42C0-AC07-788EB274CE9B}" dt="2021-08-03T16:34:18.437" v="329" actId="207"/>
          <ac:spMkLst>
            <pc:docMk/>
            <pc:sldMk cId="2392313051" sldId="345"/>
            <ac:spMk id="9" creationId="{34C330E1-5FC7-489A-B754-D14F5AFAB459}"/>
          </ac:spMkLst>
        </pc:spChg>
        <pc:spChg chg="add mod">
          <ac:chgData name="Rob Sewell" userId="c802df42025d5e1f" providerId="LiveId" clId="{4A2CC493-3303-42C0-AC07-788EB274CE9B}" dt="2021-08-03T16:36:51.536" v="358" actId="1076"/>
          <ac:spMkLst>
            <pc:docMk/>
            <pc:sldMk cId="2392313051" sldId="345"/>
            <ac:spMk id="11" creationId="{E19604C8-B138-47A6-8B00-EC91C6E13D2D}"/>
          </ac:spMkLst>
        </pc:spChg>
        <pc:spChg chg="add mod">
          <ac:chgData name="Rob Sewell" userId="c802df42025d5e1f" providerId="LiveId" clId="{4A2CC493-3303-42C0-AC07-788EB274CE9B}" dt="2021-08-03T16:38:05.562" v="363" actId="1076"/>
          <ac:spMkLst>
            <pc:docMk/>
            <pc:sldMk cId="2392313051" sldId="345"/>
            <ac:spMk id="14" creationId="{B2F7F9CF-A234-479E-A7E9-249F14B1F83C}"/>
          </ac:spMkLst>
        </pc:spChg>
        <pc:spChg chg="add mod">
          <ac:chgData name="Rob Sewell" userId="c802df42025d5e1f" providerId="LiveId" clId="{4A2CC493-3303-42C0-AC07-788EB274CE9B}" dt="2021-08-03T16:38:44.863" v="383" actId="1076"/>
          <ac:spMkLst>
            <pc:docMk/>
            <pc:sldMk cId="2392313051" sldId="345"/>
            <ac:spMk id="15" creationId="{00E5D7B1-D5A9-4B2F-BDC9-0FCE9EA6FE13}"/>
          </ac:spMkLst>
        </pc:spChg>
        <pc:spChg chg="add mod">
          <ac:chgData name="Rob Sewell" userId="c802df42025d5e1f" providerId="LiveId" clId="{4A2CC493-3303-42C0-AC07-788EB274CE9B}" dt="2021-08-03T16:38:38.997" v="381" actId="1076"/>
          <ac:spMkLst>
            <pc:docMk/>
            <pc:sldMk cId="2392313051" sldId="345"/>
            <ac:spMk id="16" creationId="{501567E7-D296-4A38-9E12-B630DF652B51}"/>
          </ac:spMkLst>
        </pc:spChg>
        <pc:spChg chg="add mod">
          <ac:chgData name="Rob Sewell" userId="c802df42025d5e1f" providerId="LiveId" clId="{4A2CC493-3303-42C0-AC07-788EB274CE9B}" dt="2021-08-03T16:39:46.123" v="410" actId="1076"/>
          <ac:spMkLst>
            <pc:docMk/>
            <pc:sldMk cId="2392313051" sldId="345"/>
            <ac:spMk id="17" creationId="{F0E09EFF-BF4A-4C1F-BC92-93B6A31C61CE}"/>
          </ac:spMkLst>
        </pc:spChg>
        <pc:spChg chg="add mod ord">
          <ac:chgData name="Rob Sewell" userId="c802df42025d5e1f" providerId="LiveId" clId="{4A2CC493-3303-42C0-AC07-788EB274CE9B}" dt="2021-08-03T16:42:02.149" v="530" actId="166"/>
          <ac:spMkLst>
            <pc:docMk/>
            <pc:sldMk cId="2392313051" sldId="345"/>
            <ac:spMk id="22" creationId="{6753D46B-41FD-432D-B566-63D8F53D1B72}"/>
          </ac:spMkLst>
        </pc:spChg>
        <pc:spChg chg="add del mod">
          <ac:chgData name="Rob Sewell" userId="c802df42025d5e1f" providerId="LiveId" clId="{4A2CC493-3303-42C0-AC07-788EB274CE9B}" dt="2021-08-03T16:41:00.323" v="467"/>
          <ac:spMkLst>
            <pc:docMk/>
            <pc:sldMk cId="2392313051" sldId="345"/>
            <ac:spMk id="23" creationId="{D319BF93-E474-4D3C-A29E-9A227117B67B}"/>
          </ac:spMkLst>
        </pc:spChg>
        <pc:spChg chg="add mod">
          <ac:chgData name="Rob Sewell" userId="c802df42025d5e1f" providerId="LiveId" clId="{4A2CC493-3303-42C0-AC07-788EB274CE9B}" dt="2021-08-03T16:41:26.856" v="500" actId="1076"/>
          <ac:spMkLst>
            <pc:docMk/>
            <pc:sldMk cId="2392313051" sldId="345"/>
            <ac:spMk id="24" creationId="{6D1C919B-1827-4D98-A2D3-C4FEC3534665}"/>
          </ac:spMkLst>
        </pc:spChg>
        <pc:spChg chg="add mod">
          <ac:chgData name="Rob Sewell" userId="c802df42025d5e1f" providerId="LiveId" clId="{4A2CC493-3303-42C0-AC07-788EB274CE9B}" dt="2021-08-03T16:42:07.154" v="531" actId="1076"/>
          <ac:spMkLst>
            <pc:docMk/>
            <pc:sldMk cId="2392313051" sldId="345"/>
            <ac:spMk id="25" creationId="{05AC7087-5705-4E96-9B7C-3E01A7CAA81B}"/>
          </ac:spMkLst>
        </pc:spChg>
        <pc:cxnChg chg="add mod">
          <ac:chgData name="Rob Sewell" userId="c802df42025d5e1f" providerId="LiveId" clId="{4A2CC493-3303-42C0-AC07-788EB274CE9B}" dt="2021-08-03T16:31:49.551" v="275" actId="692"/>
          <ac:cxnSpMkLst>
            <pc:docMk/>
            <pc:sldMk cId="2392313051" sldId="345"/>
            <ac:cxnSpMk id="4" creationId="{4E2E22F1-DEAB-4121-BB2D-6C880E90AEE4}"/>
          </ac:cxnSpMkLst>
        </pc:cxnChg>
        <pc:cxnChg chg="add mod ord">
          <ac:chgData name="Rob Sewell" userId="c802df42025d5e1f" providerId="LiveId" clId="{4A2CC493-3303-42C0-AC07-788EB274CE9B}" dt="2021-08-03T16:38:50.102" v="384" actId="166"/>
          <ac:cxnSpMkLst>
            <pc:docMk/>
            <pc:sldMk cId="2392313051" sldId="345"/>
            <ac:cxnSpMk id="7" creationId="{7FF9F714-84A7-4933-8A53-C42E068055F7}"/>
          </ac:cxnSpMkLst>
        </pc:cxnChg>
        <pc:cxnChg chg="add mod">
          <ac:chgData name="Rob Sewell" userId="c802df42025d5e1f" providerId="LiveId" clId="{4A2CC493-3303-42C0-AC07-788EB274CE9B}" dt="2021-08-03T16:36:47.596" v="357"/>
          <ac:cxnSpMkLst>
            <pc:docMk/>
            <pc:sldMk cId="2392313051" sldId="345"/>
            <ac:cxnSpMk id="12" creationId="{2959E964-8769-46A5-8DC7-C1A29F567DC5}"/>
          </ac:cxnSpMkLst>
        </pc:cxnChg>
        <pc:cxnChg chg="add mod">
          <ac:chgData name="Rob Sewell" userId="c802df42025d5e1f" providerId="LiveId" clId="{4A2CC493-3303-42C0-AC07-788EB274CE9B}" dt="2021-08-03T16:37:57.739" v="362" actId="1076"/>
          <ac:cxnSpMkLst>
            <pc:docMk/>
            <pc:sldMk cId="2392313051" sldId="345"/>
            <ac:cxnSpMk id="13" creationId="{DF49E92C-C462-4271-A0B9-9CD979AE0B72}"/>
          </ac:cxnSpMkLst>
        </pc:cxnChg>
        <pc:cxnChg chg="add mod">
          <ac:chgData name="Rob Sewell" userId="c802df42025d5e1f" providerId="LiveId" clId="{4A2CC493-3303-42C0-AC07-788EB274CE9B}" dt="2021-08-03T16:39:34.070" v="393" actId="14100"/>
          <ac:cxnSpMkLst>
            <pc:docMk/>
            <pc:sldMk cId="2392313051" sldId="345"/>
            <ac:cxnSpMk id="18" creationId="{FC6DFA25-9361-49C4-932B-E499C29E6ED3}"/>
          </ac:cxnSpMkLst>
        </pc:cxnChg>
        <pc:cxnChg chg="add mod">
          <ac:chgData name="Rob Sewell" userId="c802df42025d5e1f" providerId="LiveId" clId="{4A2CC493-3303-42C0-AC07-788EB274CE9B}" dt="2021-08-03T16:40:08.577" v="415" actId="1076"/>
          <ac:cxnSpMkLst>
            <pc:docMk/>
            <pc:sldMk cId="2392313051" sldId="345"/>
            <ac:cxnSpMk id="21" creationId="{75C84A60-CE82-4AC9-8844-73DABCDEA7F1}"/>
          </ac:cxnSpMkLst>
        </pc:cxnChg>
      </pc:sldChg>
      <pc:sldChg chg="addSp delSp modSp add del mod addAnim delAnim">
        <pc:chgData name="Rob Sewell" userId="c802df42025d5e1f" providerId="LiveId" clId="{4A2CC493-3303-42C0-AC07-788EB274CE9B}" dt="2021-08-03T16:43:37.495" v="538" actId="47"/>
        <pc:sldMkLst>
          <pc:docMk/>
          <pc:sldMk cId="1680053747" sldId="346"/>
        </pc:sldMkLst>
        <pc:spChg chg="add del mod">
          <ac:chgData name="Rob Sewell" userId="c802df42025d5e1f" providerId="LiveId" clId="{4A2CC493-3303-42C0-AC07-788EB274CE9B}" dt="2021-08-03T16:35:38.144" v="343" actId="20577"/>
          <ac:spMkLst>
            <pc:docMk/>
            <pc:sldMk cId="1680053747" sldId="346"/>
            <ac:spMk id="8" creationId="{6D342F50-E8ED-485D-B0F0-4129B606E605}"/>
          </ac:spMkLst>
        </pc:spChg>
        <pc:spChg chg="mod">
          <ac:chgData name="Rob Sewell" userId="c802df42025d5e1f" providerId="LiveId" clId="{4A2CC493-3303-42C0-AC07-788EB274CE9B}" dt="2021-08-03T16:35:56.793" v="352" actId="1076"/>
          <ac:spMkLst>
            <pc:docMk/>
            <pc:sldMk cId="1680053747" sldId="346"/>
            <ac:spMk id="9" creationId="{34C330E1-5FC7-489A-B754-D14F5AFAB459}"/>
          </ac:spMkLst>
        </pc:spChg>
        <pc:cxnChg chg="add del mod">
          <ac:chgData name="Rob Sewell" userId="c802df42025d5e1f" providerId="LiveId" clId="{4A2CC493-3303-42C0-AC07-788EB274CE9B}" dt="2021-08-03T16:35:33.783" v="339" actId="1076"/>
          <ac:cxnSpMkLst>
            <pc:docMk/>
            <pc:sldMk cId="1680053747" sldId="346"/>
            <ac:cxnSpMk id="4" creationId="{4E2E22F1-DEAB-4121-BB2D-6C880E90AEE4}"/>
          </ac:cxnSpMkLst>
        </pc:cxnChg>
        <pc:cxnChg chg="add del mod">
          <ac:chgData name="Rob Sewell" userId="c802df42025d5e1f" providerId="LiveId" clId="{4A2CC493-3303-42C0-AC07-788EB274CE9B}" dt="2021-08-03T16:35:41.965" v="344" actId="1076"/>
          <ac:cxnSpMkLst>
            <pc:docMk/>
            <pc:sldMk cId="1680053747" sldId="346"/>
            <ac:cxnSpMk id="7" creationId="{7FF9F714-84A7-4933-8A53-C42E068055F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7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0" r:id="rId29"/>
    <p:sldLayoutId id="2147483691" r:id="rId30"/>
    <p:sldLayoutId id="2147483692" r:id="rId31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38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anz.azurewebsites.n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61.svg"/><Relationship Id="rId18" Type="http://schemas.openxmlformats.org/officeDocument/2006/relationships/image" Target="../media/image67.png"/><Relationship Id="rId26" Type="http://schemas.openxmlformats.org/officeDocument/2006/relationships/image" Target="../media/image99.png"/><Relationship Id="rId3" Type="http://schemas.openxmlformats.org/officeDocument/2006/relationships/image" Target="../media/image81.png"/><Relationship Id="rId21" Type="http://schemas.openxmlformats.org/officeDocument/2006/relationships/image" Target="../media/image94.svg"/><Relationship Id="rId7" Type="http://schemas.openxmlformats.org/officeDocument/2006/relationships/image" Target="../media/image82.png"/><Relationship Id="rId12" Type="http://schemas.openxmlformats.org/officeDocument/2006/relationships/image" Target="../media/image60.png"/><Relationship Id="rId17" Type="http://schemas.openxmlformats.org/officeDocument/2006/relationships/image" Target="../media/image92.svg"/><Relationship Id="rId25" Type="http://schemas.openxmlformats.org/officeDocument/2006/relationships/image" Target="../media/image98.sv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88.svg"/><Relationship Id="rId24" Type="http://schemas.openxmlformats.org/officeDocument/2006/relationships/image" Target="../media/image97.png"/><Relationship Id="rId5" Type="http://schemas.openxmlformats.org/officeDocument/2006/relationships/image" Target="../media/image83.png"/><Relationship Id="rId15" Type="http://schemas.openxmlformats.org/officeDocument/2006/relationships/image" Target="../media/image90.svg"/><Relationship Id="rId23" Type="http://schemas.openxmlformats.org/officeDocument/2006/relationships/image" Target="../media/image96.svg"/><Relationship Id="rId10" Type="http://schemas.openxmlformats.org/officeDocument/2006/relationships/image" Target="../media/image87.png"/><Relationship Id="rId19" Type="http://schemas.openxmlformats.org/officeDocument/2006/relationships/image" Target="../media/image68.svg"/><Relationship Id="rId4" Type="http://schemas.openxmlformats.org/officeDocument/2006/relationships/image" Target="../media/image66.png"/><Relationship Id="rId9" Type="http://schemas.openxmlformats.org/officeDocument/2006/relationships/image" Target="../media/image86.svg"/><Relationship Id="rId14" Type="http://schemas.openxmlformats.org/officeDocument/2006/relationships/image" Target="../media/image89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anz.sessionize.com/" TargetMode="External"/><Relationship Id="rId2" Type="http://schemas.openxmlformats.org/officeDocument/2006/relationships/hyperlink" Target="https://data-anz.azurewebsites.net/" TargetMode="Externa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78"/>
            <a:ext cx="10515600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First Things First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E801-11B3-42F1-85B3-842A7A15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Important Information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67C0-E811-487B-AB3C-967380ACC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Prize Draws</a:t>
            </a:r>
          </a:p>
          <a:p>
            <a:pPr lvl="1"/>
            <a:r>
              <a:rPr lang="en-AU" dirty="0"/>
              <a:t>Draws take place at 03:15 UTC and 08:35 UTC</a:t>
            </a:r>
          </a:p>
          <a:p>
            <a:pPr lvl="1"/>
            <a:r>
              <a:rPr lang="en-AU" dirty="0"/>
              <a:t>You have to be present in the Session to win!</a:t>
            </a:r>
          </a:p>
          <a:p>
            <a:pPr lvl="1"/>
            <a:r>
              <a:rPr lang="en-AU" dirty="0"/>
              <a:t>Join Links for the Session are in the schedule (</a:t>
            </a:r>
            <a:r>
              <a:rPr lang="en-AU" dirty="0">
                <a:hlinkClick r:id="rId2"/>
              </a:rPr>
              <a:t>https://data-anz.azurewebsites.net</a:t>
            </a:r>
            <a:r>
              <a:rPr lang="en-AU" dirty="0"/>
              <a:t>) 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Sponsors</a:t>
            </a:r>
          </a:p>
          <a:p>
            <a:pPr lvl="1"/>
            <a:r>
              <a:rPr lang="en-AU" dirty="0"/>
              <a:t>2 Dedicated time slots for Sponsors: 01:45 UTC and 05:40 UTC</a:t>
            </a:r>
          </a:p>
          <a:p>
            <a:pPr lvl="1"/>
            <a:r>
              <a:rPr lang="en-AU" dirty="0"/>
              <a:t>Drop in for possible 1-on-1 discussions at the other open times</a:t>
            </a:r>
          </a:p>
          <a:p>
            <a:pPr lvl="1"/>
            <a:r>
              <a:rPr lang="en-AU" dirty="0"/>
              <a:t>Join Links for the Sponsors sessions from the schedule (</a:t>
            </a:r>
            <a:r>
              <a:rPr lang="en-AU" dirty="0">
                <a:hlinkClick r:id="rId2"/>
              </a:rPr>
              <a:t>https://data-anz.azurewebsites.net</a:t>
            </a:r>
            <a:r>
              <a:rPr lang="en-AU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8050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40" y="131762"/>
            <a:ext cx="10034116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Anthony                   -              Rob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2E22F1-DEAB-4121-BB2D-6C880E90AEE4}"/>
              </a:ext>
            </a:extLst>
          </p:cNvPr>
          <p:cNvCxnSpPr/>
          <p:nvPr/>
        </p:nvCxnSpPr>
        <p:spPr>
          <a:xfrm>
            <a:off x="1597688" y="2954215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342F50-E8ED-485D-B0F0-4129B606E605}"/>
              </a:ext>
            </a:extLst>
          </p:cNvPr>
          <p:cNvSpPr txBox="1"/>
          <p:nvPr/>
        </p:nvSpPr>
        <p:spPr>
          <a:xfrm>
            <a:off x="742320" y="3193931"/>
            <a:ext cx="2694216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Glasses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330E1-5FC7-489A-B754-D14F5AFAB459}"/>
              </a:ext>
            </a:extLst>
          </p:cNvPr>
          <p:cNvSpPr txBox="1"/>
          <p:nvPr/>
        </p:nvSpPr>
        <p:spPr>
          <a:xfrm>
            <a:off x="9344966" y="2257643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Glasses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04C8-B138-47A6-8B00-EC91C6E13D2D}"/>
              </a:ext>
            </a:extLst>
          </p:cNvPr>
          <p:cNvSpPr txBox="1"/>
          <p:nvPr/>
        </p:nvSpPr>
        <p:spPr>
          <a:xfrm>
            <a:off x="742320" y="1098860"/>
            <a:ext cx="269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Hair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9E964-8769-46A5-8DC7-C1A29F567DC5}"/>
              </a:ext>
            </a:extLst>
          </p:cNvPr>
          <p:cNvCxnSpPr/>
          <p:nvPr/>
        </p:nvCxnSpPr>
        <p:spPr>
          <a:xfrm>
            <a:off x="1919236" y="1879041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49E92C-C462-4271-A0B9-9CD979AE0B72}"/>
              </a:ext>
            </a:extLst>
          </p:cNvPr>
          <p:cNvCxnSpPr>
            <a:cxnSpLocks/>
          </p:cNvCxnSpPr>
          <p:nvPr/>
        </p:nvCxnSpPr>
        <p:spPr>
          <a:xfrm flipH="1">
            <a:off x="8973176" y="1218342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F7F9CF-A234-479E-A7E9-249F14B1F83C}"/>
              </a:ext>
            </a:extLst>
          </p:cNvPr>
          <p:cNvSpPr txBox="1"/>
          <p:nvPr/>
        </p:nvSpPr>
        <p:spPr>
          <a:xfrm>
            <a:off x="10231732" y="1332338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Yeah 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5D7B1-D5A9-4B2F-BDC9-0FCE9EA6FE13}"/>
              </a:ext>
            </a:extLst>
          </p:cNvPr>
          <p:cNvSpPr txBox="1"/>
          <p:nvPr/>
        </p:nvSpPr>
        <p:spPr>
          <a:xfrm>
            <a:off x="8773465" y="94630"/>
            <a:ext cx="114300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Rob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567E7-D296-4A38-9E12-B630DF652B51}"/>
              </a:ext>
            </a:extLst>
          </p:cNvPr>
          <p:cNvSpPr txBox="1"/>
          <p:nvPr/>
        </p:nvSpPr>
        <p:spPr>
          <a:xfrm>
            <a:off x="2235128" y="212145"/>
            <a:ext cx="1838848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Anthony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F9F714-84A7-4933-8A53-C42E068055F7}"/>
              </a:ext>
            </a:extLst>
          </p:cNvPr>
          <p:cNvCxnSpPr>
            <a:cxnSpLocks/>
          </p:cNvCxnSpPr>
          <p:nvPr/>
        </p:nvCxnSpPr>
        <p:spPr>
          <a:xfrm flipH="1">
            <a:off x="9410279" y="2101779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E09EFF-BF4A-4C1F-BC92-93B6A31C61CE}"/>
              </a:ext>
            </a:extLst>
          </p:cNvPr>
          <p:cNvSpPr txBox="1"/>
          <p:nvPr/>
        </p:nvSpPr>
        <p:spPr>
          <a:xfrm>
            <a:off x="742320" y="4511696"/>
            <a:ext cx="3146391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Forgot To Shave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6DFA25-9361-49C4-932B-E499C29E6ED3}"/>
              </a:ext>
            </a:extLst>
          </p:cNvPr>
          <p:cNvCxnSpPr>
            <a:cxnSpLocks/>
          </p:cNvCxnSpPr>
          <p:nvPr/>
        </p:nvCxnSpPr>
        <p:spPr>
          <a:xfrm flipV="1">
            <a:off x="2009041" y="3949002"/>
            <a:ext cx="1919864" cy="348089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84A60-CE82-4AC9-8844-73DABCDEA7F1}"/>
              </a:ext>
            </a:extLst>
          </p:cNvPr>
          <p:cNvCxnSpPr>
            <a:cxnSpLocks/>
          </p:cNvCxnSpPr>
          <p:nvPr/>
        </p:nvCxnSpPr>
        <p:spPr>
          <a:xfrm flipH="1">
            <a:off x="9651439" y="3364338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1C919B-1827-4D98-A2D3-C4FEC3534665}"/>
              </a:ext>
            </a:extLst>
          </p:cNvPr>
          <p:cNvSpPr txBox="1"/>
          <p:nvPr/>
        </p:nvSpPr>
        <p:spPr>
          <a:xfrm>
            <a:off x="1581356" y="5649800"/>
            <a:ext cx="3146391" cy="1200329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Is Awesome but has no 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AC7087-5705-4E96-9B7C-3E01A7CAA81B}"/>
              </a:ext>
            </a:extLst>
          </p:cNvPr>
          <p:cNvSpPr txBox="1"/>
          <p:nvPr/>
        </p:nvSpPr>
        <p:spPr>
          <a:xfrm>
            <a:off x="6340722" y="5411450"/>
            <a:ext cx="4504569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Hopefully has internet 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D46B-41FD-432D-B566-63D8F53D1B72}"/>
              </a:ext>
            </a:extLst>
          </p:cNvPr>
          <p:cNvSpPr txBox="1"/>
          <p:nvPr/>
        </p:nvSpPr>
        <p:spPr>
          <a:xfrm>
            <a:off x="9651439" y="3756805"/>
            <a:ext cx="2366387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Forgot to Shave for Years !</a:t>
            </a:r>
          </a:p>
        </p:txBody>
      </p:sp>
    </p:spTree>
    <p:extLst>
      <p:ext uri="{BB962C8B-B14F-4D97-AF65-F5344CB8AC3E}">
        <p14:creationId xmlns:p14="http://schemas.microsoft.com/office/powerpoint/2010/main" val="23923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4" grpId="0" animBg="1"/>
      <p:bldP spid="17" grpId="0"/>
      <p:bldP spid="24" grpId="0" animBg="1"/>
      <p:bldP spid="25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0B66-4D3C-4486-9B5B-6DFC828C3D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62CD48FB-7F56-47E9-8883-3F2796A308E0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20777-D201-4430-9DEC-629281B3C6EF}"/>
              </a:ext>
            </a:extLst>
          </p:cNvPr>
          <p:cNvSpPr txBox="1"/>
          <p:nvPr/>
        </p:nvSpPr>
        <p:spPr>
          <a:xfrm>
            <a:off x="331596" y="1778557"/>
            <a:ext cx="11555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endParaRPr lang="en-AU" sz="2800" dirty="0">
              <a:hlinkClick r:id="rId2"/>
            </a:endParaRPr>
          </a:p>
          <a:p>
            <a:pPr lvl="1" algn="ctr"/>
            <a:endParaRPr lang="en-AU" sz="2800" dirty="0">
              <a:hlinkClick r:id="rId2"/>
            </a:endParaRPr>
          </a:p>
          <a:p>
            <a:pPr lvl="1" algn="ctr"/>
            <a:r>
              <a:rPr lang="en-AU" sz="2800" dirty="0">
                <a:hlinkClick r:id="rId2"/>
              </a:rPr>
              <a:t>https://data-anz.azurewebsites.net</a:t>
            </a:r>
            <a:endParaRPr lang="en-AU" sz="2800" dirty="0"/>
          </a:p>
          <a:p>
            <a:pPr marL="457200" lvl="1" indent="0" algn="ctr">
              <a:buNone/>
            </a:pPr>
            <a:endParaRPr lang="en-AU" sz="2800" dirty="0"/>
          </a:p>
          <a:p>
            <a:pPr algn="ctr"/>
            <a:r>
              <a:rPr lang="en-AU" sz="2800" dirty="0"/>
              <a:t>Mobile App</a:t>
            </a:r>
          </a:p>
          <a:p>
            <a:pPr lvl="1" algn="ctr"/>
            <a:r>
              <a:rPr lang="en-AU" sz="2800" dirty="0">
                <a:hlinkClick r:id="rId3"/>
              </a:rPr>
              <a:t>https://data-anz.sessionize.com/</a:t>
            </a:r>
            <a:endParaRPr lang="en-AU" sz="2800" dirty="0"/>
          </a:p>
          <a:p>
            <a:pPr lvl="1" algn="ctr"/>
            <a:r>
              <a:rPr lang="en-AU" sz="2800" dirty="0"/>
              <a:t>Note – Session Links only live when session starts, Please use the Schedule links to join in advance</a:t>
            </a:r>
          </a:p>
          <a:p>
            <a:pPr marL="457200" lvl="1" indent="0">
              <a:buNone/>
            </a:pPr>
            <a:endParaRPr lang="en-A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5AAE5-C8FB-4D4D-BC6C-FD360ECE7525}"/>
              </a:ext>
            </a:extLst>
          </p:cNvPr>
          <p:cNvSpPr txBox="1"/>
          <p:nvPr/>
        </p:nvSpPr>
        <p:spPr>
          <a:xfrm>
            <a:off x="1899138" y="432079"/>
            <a:ext cx="8782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3272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E9F30B-AFD5-44F3-A862-6117312DF8CF}"/>
              </a:ext>
            </a:extLst>
          </p:cNvPr>
          <p:cNvSpPr txBox="1"/>
          <p:nvPr/>
        </p:nvSpPr>
        <p:spPr>
          <a:xfrm>
            <a:off x="2856000" y="278100"/>
            <a:ext cx="648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b="1" dirty="0"/>
              <a:t>Data ANZ</a:t>
            </a:r>
          </a:p>
          <a:p>
            <a:pPr algn="ctr"/>
            <a:r>
              <a:rPr lang="en-AU" sz="4000" dirty="0"/>
              <a:t>Sponsored By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169E983-3BBF-44DC-A277-84A8398E9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10" y="2529000"/>
            <a:ext cx="1947425" cy="1800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CFF812-F7ED-4938-A4D8-E13768562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04" y="2529000"/>
            <a:ext cx="2514096" cy="180000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98F8AE1-0A23-4F32-BBC8-0CC85282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52" y="4871925"/>
            <a:ext cx="3204000" cy="10275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C2A035-161C-4B64-89E8-F15CD5D6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84" y="4485704"/>
            <a:ext cx="235967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617</Words>
  <Application>Microsoft Office PowerPoint</Application>
  <PresentationFormat>Widescreen</PresentationFormat>
  <Paragraphs>142</Paragraphs>
  <Slides>30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First Things First</vt:lpstr>
      <vt:lpstr>Anthony                   -              Rob</vt:lpstr>
      <vt:lpstr>Introduction to Azure Arc-Enabled Data Services</vt:lpstr>
      <vt:lpstr>Rob Sewell</vt:lpstr>
      <vt:lpstr>PowerPoint Presentation</vt:lpstr>
      <vt:lpstr>Why Azure Arc-Enabled Data Services?</vt:lpstr>
      <vt:lpstr>PowerPoint Presentation</vt:lpstr>
      <vt:lpstr>Our Services Are Everywhere</vt:lpstr>
      <vt:lpstr>PowerPoint Presentation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Important Information - continued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28</cp:revision>
  <dcterms:created xsi:type="dcterms:W3CDTF">2021-03-20T07:37:26Z</dcterms:created>
  <dcterms:modified xsi:type="dcterms:W3CDTF">2021-08-03T16:43:40Z</dcterms:modified>
</cp:coreProperties>
</file>